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70" r:id="rId16"/>
    <p:sldId id="272" r:id="rId17"/>
    <p:sldId id="273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4C80DBE-E6D0-4E7E-A0D4-82A9E9ACC68E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9DF3395-B816-415F-92E4-928BB859CF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C80DBE-E6D0-4E7E-A0D4-82A9E9ACC68E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DF3395-B816-415F-92E4-928BB859CF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C80DBE-E6D0-4E7E-A0D4-82A9E9ACC68E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DF3395-B816-415F-92E4-928BB859CF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C80DBE-E6D0-4E7E-A0D4-82A9E9ACC68E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DF3395-B816-415F-92E4-928BB859CF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C80DBE-E6D0-4E7E-A0D4-82A9E9ACC68E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DF3395-B816-415F-92E4-928BB859CF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C80DBE-E6D0-4E7E-A0D4-82A9E9ACC68E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DF3395-B816-415F-92E4-928BB859CF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C80DBE-E6D0-4E7E-A0D4-82A9E9ACC68E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DF3395-B816-415F-92E4-928BB859CF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C80DBE-E6D0-4E7E-A0D4-82A9E9ACC68E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DF3395-B816-415F-92E4-928BB859CF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C80DBE-E6D0-4E7E-A0D4-82A9E9ACC68E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DF3395-B816-415F-92E4-928BB859CF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4C80DBE-E6D0-4E7E-A0D4-82A9E9ACC68E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DF3395-B816-415F-92E4-928BB859CF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4C80DBE-E6D0-4E7E-A0D4-82A9E9ACC68E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9DF3395-B816-415F-92E4-928BB859CF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4C80DBE-E6D0-4E7E-A0D4-82A9E9ACC68E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9DF3395-B816-415F-92E4-928BB859CF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857233"/>
            <a:ext cx="8172480" cy="17145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«Социальные акции –эффективная форма работы с семьями воспитанников».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: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оспитатель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О.М.Авдиенко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Д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№31.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Зеленогорск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Встреча с волонтером.</a:t>
            </a:r>
            <a:endParaRPr lang="ru-RU" sz="4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IMG_381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29644"/>
            <a:ext cx="4038600" cy="3028950"/>
          </a:xfrm>
          <a:prstGeom prst="round2SameRect">
            <a:avLst/>
          </a:prstGeom>
          <a:ln>
            <a:solidFill>
              <a:schemeClr val="tx2"/>
            </a:solidFill>
          </a:ln>
        </p:spPr>
      </p:pic>
      <p:pic>
        <p:nvPicPr>
          <p:cNvPr id="12" name="Рисунок 11" descr="IMG_38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214554"/>
            <a:ext cx="4000528" cy="3000396"/>
          </a:xfrm>
          <a:prstGeom prst="round2SameRect">
            <a:avLst/>
          </a:prstGeom>
          <a:ln>
            <a:solidFill>
              <a:schemeClr val="tx2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Акция «Поделись урожаем».</a:t>
            </a:r>
            <a:br>
              <a:rPr lang="ru-RU" sz="4300" dirty="0" smtClean="0">
                <a:latin typeface="Times New Roman" pitchFamily="18" charset="0"/>
                <a:cs typeface="Times New Roman" pitchFamily="18" charset="0"/>
              </a:rPr>
            </a:br>
            <a:endParaRPr lang="ru-RU" sz="4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Фрукты и овощи с индивидуальных участков.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Сотрудники МБУ ЦСОН приехали за урожаем.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20160829_074951_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00436"/>
            <a:ext cx="4040188" cy="3030141"/>
          </a:xfrm>
          <a:ln>
            <a:solidFill>
              <a:schemeClr val="tx2"/>
            </a:solidFill>
          </a:ln>
        </p:spPr>
      </p:pic>
      <p:pic>
        <p:nvPicPr>
          <p:cNvPr id="8" name="Содержимое 7" descr="SAM_199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899841"/>
            <a:ext cx="4041775" cy="3031331"/>
          </a:xfrm>
          <a:ln>
            <a:solidFill>
              <a:schemeClr val="tx2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Акция «Для Вас, бабушки и дедушки».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Мастер-класс «Праздничная открытка ».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Мастер-класс «Символ добра и уважения».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45547_preview_SAM_2197.jpe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47662" y="1928802"/>
            <a:ext cx="3952900" cy="2964677"/>
          </a:xfrm>
          <a:ln>
            <a:solidFill>
              <a:schemeClr val="tx2"/>
            </a:solidFill>
          </a:ln>
        </p:spPr>
      </p:pic>
      <p:pic>
        <p:nvPicPr>
          <p:cNvPr id="8" name="Содержимое 7" descr="DSCN653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83640" y="1907349"/>
            <a:ext cx="4031764" cy="3023823"/>
          </a:xfrm>
          <a:ln>
            <a:solidFill>
              <a:schemeClr val="tx2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Заключительный этап акции «Для Вас, бабушки и дедушки».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Ансамбль «Ложкари».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 интеллектуального турнира «Мои года - мое богатство».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DSCN656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00436"/>
            <a:ext cx="4040188" cy="3030141"/>
          </a:xfrm>
          <a:ln>
            <a:solidFill>
              <a:schemeClr val="tx2"/>
            </a:solidFill>
          </a:ln>
        </p:spPr>
      </p:pic>
      <p:pic>
        <p:nvPicPr>
          <p:cNvPr id="8" name="Содержимое 7" descr="DSCN657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899841"/>
            <a:ext cx="4041775" cy="3031331"/>
          </a:xfrm>
          <a:ln>
            <a:solidFill>
              <a:schemeClr val="tx2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Акция «Новогодняя игрушка».</a:t>
            </a:r>
            <a:endParaRPr lang="ru-RU" sz="4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4317_preview_IMG_20161221_092639_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214422"/>
            <a:ext cx="2144092" cy="2871552"/>
          </a:xfrm>
          <a:prstGeom prst="round2Diag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Рисунок 4" descr="54325_preview_IMG_20161221_100504_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1500174"/>
            <a:ext cx="2833694" cy="2125271"/>
          </a:xfrm>
          <a:prstGeom prst="round2DiagRect">
            <a:avLst/>
          </a:prstGeom>
          <a:ln>
            <a:solidFill>
              <a:schemeClr val="tx2"/>
            </a:solidFill>
          </a:ln>
        </p:spPr>
      </p:pic>
      <p:pic>
        <p:nvPicPr>
          <p:cNvPr id="6" name="Рисунок 5" descr="DSCN66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4196958"/>
            <a:ext cx="2976550" cy="2232413"/>
          </a:xfrm>
          <a:prstGeom prst="round2Diag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Рисунок 6" descr="DSC017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4071942"/>
            <a:ext cx="3238491" cy="2428868"/>
          </a:xfrm>
          <a:prstGeom prst="round2DiagRect">
            <a:avLst/>
          </a:prstGeom>
          <a:ln>
            <a:solidFill>
              <a:schemeClr val="tx2"/>
            </a:solidFill>
          </a:ln>
        </p:spPr>
      </p:pic>
      <p:pic>
        <p:nvPicPr>
          <p:cNvPr id="8" name="Рисунок 7" descr="54323_preview_IMG_20161221_09510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6182" y="1571612"/>
            <a:ext cx="1571636" cy="2104870"/>
          </a:xfrm>
          <a:prstGeom prst="round2DiagRect">
            <a:avLst/>
          </a:prstGeom>
          <a:ln>
            <a:solidFill>
              <a:schemeClr val="tx2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гостях у жителей пансионата «Кедр».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Акция «Спасибо Вам, защитники Отечества».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Акция «С праздником, милые женщины».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54065_preview_SAM_2690.jpe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01761" y="1928802"/>
            <a:ext cx="4298801" cy="2988494"/>
          </a:xfrm>
          <a:ln>
            <a:solidFill>
              <a:schemeClr val="tx2"/>
            </a:solidFill>
          </a:ln>
        </p:spPr>
      </p:pic>
      <p:pic>
        <p:nvPicPr>
          <p:cNvPr id="8" name="Содержимое 7" descr="SAM_2739(1)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899841"/>
            <a:ext cx="4041775" cy="3031331"/>
          </a:xfrm>
          <a:ln>
            <a:solidFill>
              <a:schemeClr val="tx2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Акция «Подари улыбку миру!»</a:t>
            </a:r>
            <a:endParaRPr lang="ru-RU" sz="4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3929066"/>
            <a:ext cx="3428997" cy="257174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4" name="Рисунок 3" descr="п1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428736"/>
            <a:ext cx="3238522" cy="242889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Рисунок 4" descr="п1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1357298"/>
            <a:ext cx="3286148" cy="2464611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6" name="Рисунок 5" descr="п12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3714752"/>
            <a:ext cx="3929090" cy="2946818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Акция «Стань заметнее».</a:t>
            </a:r>
            <a:endParaRPr lang="ru-RU" sz="4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37612_preview_ned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000240"/>
            <a:ext cx="2786082" cy="185738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4" name="Рисунок 3" descr="37611_preview_ned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4286256"/>
            <a:ext cx="2857505" cy="190500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8" name="Рисунок 7" descr="52214_preview_IMG_660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1928802"/>
            <a:ext cx="2893239" cy="1928826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9" name="Рисунок 8" descr="52211_preview_IMG_6533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84" y="4286256"/>
            <a:ext cx="2857505" cy="190500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0" name="Рисунок 9" descr="37614_preview_nedelya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4678" y="3071810"/>
            <a:ext cx="3071834" cy="2047889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143380"/>
            <a:ext cx="7481776" cy="1190620"/>
          </a:xfrm>
        </p:spPr>
        <p:txBody>
          <a:bodyPr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6248" y="5500702"/>
            <a:ext cx="4107944" cy="7688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работой по организации и проведению акций можно познакомиться на моем сайте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http://avdienko_o_m.a2b2.ru/section/9452/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Жизнь дана на добрые дела,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Спешите делать добрые дела.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Получится - считайте, повезло.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Спешите делать добрые дела,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Чтоб не хватало времени на зло.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11684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«Сотрудничество - 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надолго остающееся 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богатство не только 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для родителя и ребенка,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но и для общества в целом».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                      Э.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Эриксон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214414" y="1481328"/>
            <a:ext cx="7472386" cy="4525963"/>
          </a:xfrm>
        </p:spPr>
        <p:txBody>
          <a:bodyPr/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семейные клубы,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дискуссии: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круглые столы, 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семинары-тренинги, 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интерактивные игры,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мастер – классы,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проекты,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акции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 др.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300" smtClean="0">
                <a:latin typeface="Times New Roman" pitchFamily="18" charset="0"/>
                <a:cs typeface="Times New Roman" pitchFamily="18" charset="0"/>
              </a:rPr>
              <a:t>Интерактивные формы 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работы с семьей:</a:t>
            </a:r>
            <a:endParaRPr lang="ru-RU" sz="4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Акция охватывает всех родителей группы/ детского сада.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том, что акция –групповая форма работы, она имеет сугубо индивидуальную направленность.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Акция экономична по времени проведения.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Акция проходит под своим девизом, имеет наглядную агитацию.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содержание акций входят:  праздники, развлечения, викторины, выставки, конкурсы, посвящённые объектам акции.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Особенности акции:</a:t>
            </a:r>
            <a:r>
              <a:rPr lang="ru-RU" sz="4400" dirty="0" smtClean="0">
                <a:solidFill>
                  <a:srgbClr val="002060"/>
                </a:solidFill>
              </a:rPr>
              <a:t/>
            </a:r>
            <a:br>
              <a:rPr lang="ru-RU" sz="4400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(каждая акция имеет свою цель)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задачи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(выполняются общие и конкретные)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объект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(на что направлено – птицы, деревья и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.)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участники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(дети + родители, сотрудники + дети + родители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Алгоритм проведения акции:</a:t>
            </a:r>
            <a:endParaRPr lang="ru-RU" sz="4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Подготовительный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(проблема, целевая группа, форма проведения),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(реализация сценария),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Аналитический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(подведение итогов, дальнейшие ориентиры).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Этапы:</a:t>
            </a:r>
            <a:endParaRPr lang="ru-RU" sz="4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37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357166"/>
            <a:ext cx="3667118" cy="2750339"/>
          </a:xfrm>
          <a:prstGeom prst="roundRect">
            <a:avLst/>
          </a:prstGeom>
          <a:ln>
            <a:solidFill>
              <a:schemeClr val="tx2"/>
            </a:solidFill>
          </a:ln>
        </p:spPr>
      </p:pic>
      <p:pic>
        <p:nvPicPr>
          <p:cNvPr id="4" name="Рисунок 3" descr="IMG_37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24817"/>
            <a:ext cx="4013715" cy="2438307"/>
          </a:xfrm>
          <a:prstGeom prst="roundRect">
            <a:avLst/>
          </a:prstGeom>
          <a:ln>
            <a:solidFill>
              <a:schemeClr val="tx2"/>
            </a:solidFill>
          </a:ln>
        </p:spPr>
      </p:pic>
      <p:pic>
        <p:nvPicPr>
          <p:cNvPr id="6" name="Рисунок 5" descr="IMG_37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4827" y="3071811"/>
            <a:ext cx="4139398" cy="2428892"/>
          </a:xfrm>
          <a:prstGeom prst="round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Рисунок 6" descr="IMG_37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3643314"/>
            <a:ext cx="4286248" cy="2984059"/>
          </a:xfrm>
          <a:prstGeom prst="roundRect">
            <a:avLst/>
          </a:prstGeom>
          <a:ln>
            <a:solidFill>
              <a:schemeClr val="tx2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8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0996" y="3143248"/>
            <a:ext cx="4953003" cy="3714752"/>
          </a:xfrm>
          <a:prstGeom prst="round2SameRect">
            <a:avLst/>
          </a:prstGeom>
          <a:ln>
            <a:solidFill>
              <a:schemeClr val="tx2"/>
            </a:solidFill>
          </a:ln>
        </p:spPr>
      </p:pic>
      <p:pic>
        <p:nvPicPr>
          <p:cNvPr id="3" name="Рисунок 2" descr="IMG_38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57166"/>
            <a:ext cx="4953003" cy="3714752"/>
          </a:xfrm>
          <a:prstGeom prst="round2SameRect">
            <a:avLst/>
          </a:prstGeom>
          <a:ln>
            <a:solidFill>
              <a:schemeClr val="tx2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7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214290"/>
            <a:ext cx="3619493" cy="271462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3" name="Рисунок 2" descr="IMG_37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84732"/>
            <a:ext cx="3901159" cy="275767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4" name="Рисунок 3" descr="IMG_38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39584" y="3071810"/>
            <a:ext cx="4025579" cy="3500438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416</TotalTime>
  <Words>348</Words>
  <Application>Microsoft Office PowerPoint</Application>
  <PresentationFormat>Экран (4:3)</PresentationFormat>
  <Paragraphs>53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«Социальные акции –эффективная форма работы с семьями воспитанников».</vt:lpstr>
      <vt:lpstr>  «Сотрудничество -  надолго остающееся  богатство не только  для родителя и ребенка, но и для общества в целом».                                Э. Эриксон. </vt:lpstr>
      <vt:lpstr>Интерактивные формы работы с семьей:</vt:lpstr>
      <vt:lpstr>Особенности акции: </vt:lpstr>
      <vt:lpstr>Алгоритм проведения акции:</vt:lpstr>
      <vt:lpstr>Этапы:</vt:lpstr>
      <vt:lpstr>Слайд 7</vt:lpstr>
      <vt:lpstr>Слайд 8</vt:lpstr>
      <vt:lpstr>Слайд 9</vt:lpstr>
      <vt:lpstr>Встреча с волонтером.</vt:lpstr>
      <vt:lpstr> Акция «Поделись урожаем». </vt:lpstr>
      <vt:lpstr>Акция «Для Вас, бабушки и дедушки».</vt:lpstr>
      <vt:lpstr>Заключительный этап акции «Для Вас, бабушки и дедушки».</vt:lpstr>
      <vt:lpstr>Акция «Новогодняя игрушка».</vt:lpstr>
      <vt:lpstr>В гостях у жителей пансионата «Кедр».</vt:lpstr>
      <vt:lpstr>Акция «Подари улыбку миру!»</vt:lpstr>
      <vt:lpstr>Акция «Стань заметнее».</vt:lpstr>
      <vt:lpstr>Спасибо за внимание!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Социальные акции –эффективная форма работы с семьями воспитанников.</dc:title>
  <dc:creator>Admin</dc:creator>
  <cp:lastModifiedBy>Admin</cp:lastModifiedBy>
  <cp:revision>46</cp:revision>
  <dcterms:created xsi:type="dcterms:W3CDTF">2017-02-20T14:09:32Z</dcterms:created>
  <dcterms:modified xsi:type="dcterms:W3CDTF">2017-03-16T09:39:58Z</dcterms:modified>
</cp:coreProperties>
</file>